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oppins Medium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8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8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oppinsMedium-bold.fntdata"/><Relationship Id="rId14" Type="http://schemas.openxmlformats.org/officeDocument/2006/relationships/font" Target="fonts/PoppinsMedium-regular.fntdata"/><Relationship Id="rId17" Type="http://schemas.openxmlformats.org/officeDocument/2006/relationships/font" Target="fonts/PoppinsMedium-boldItalic.fntdata"/><Relationship Id="rId16" Type="http://schemas.openxmlformats.org/officeDocument/2006/relationships/font" Target="fonts/Poppins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72baf9c2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572baf9c2d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72baf9c2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72baf9c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72baf9c2d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72baf9c2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72baf9c2d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72baf9c2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72baf9c2d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72baf9c2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D8D8D8"/>
              </a:buClr>
              <a:buSzPts val="2400"/>
              <a:buNone/>
              <a:defRPr>
                <a:solidFill>
                  <a:srgbClr val="D8D8D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EC_PPT_Background3.jpg"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TEC_PPT_bar.png" id="28" name="Google Shape;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97120"/>
            <a:ext cx="9144000" cy="24638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/>
          <p:nvPr/>
        </p:nvSpPr>
        <p:spPr>
          <a:xfrm>
            <a:off x="1" y="4866125"/>
            <a:ext cx="91440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University of Texas at Dallas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Impac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6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6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mpac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A44E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mpac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EC_PPT_Background3.jp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Impact"/>
              <a:buNone/>
              <a:defRPr b="0" i="0" sz="3800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1" y="4426857"/>
            <a:ext cx="1523721" cy="71664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840747" y="4668327"/>
            <a:ext cx="658948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UNIVERSITY OF TEXAS AT DALLAS</a:t>
            </a:r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9436" y="4592405"/>
            <a:ext cx="1044849" cy="38554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Impact"/>
              <a:buNone/>
            </a:pPr>
            <a:r>
              <a:rPr lang="en-US"/>
              <a:t> Big Data Final PROJECT</a:t>
            </a:r>
            <a:endParaRPr/>
          </a:p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860100" y="3235275"/>
            <a:ext cx="75981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400"/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Group Member: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400"/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Hongyong Zhang/Ruinong Tian/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Shouzhe Zhang/Wei Luo/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Yiwen Wang  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/>
        </p:nvSpPr>
        <p:spPr>
          <a:xfrm>
            <a:off x="1371600" y="233916"/>
            <a:ext cx="6400800" cy="800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457200" y="799650"/>
            <a:ext cx="9144000" cy="3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Scrapy urls from seed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Analyze webpage, find out all pages containing news’ URL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Crawl &amp; Filter all possible URL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825" y="1973325"/>
            <a:ext cx="7184351" cy="29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1371600" y="233916"/>
            <a:ext cx="6400800" cy="800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265825" y="952050"/>
            <a:ext cx="8586900" cy="3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Crawling Spanish news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 150, 000 urls using</a:t>
            </a: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news-please </a:t>
            </a:r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75" y="1483700"/>
            <a:ext cx="7343574" cy="31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/>
        </p:nvSpPr>
        <p:spPr>
          <a:xfrm>
            <a:off x="1371600" y="233916"/>
            <a:ext cx="64008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265831" y="952050"/>
            <a:ext cx="8878200" cy="3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Crawling Spanish news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 150, 000 urls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news-please</a:t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75" y="1492625"/>
            <a:ext cx="6320851" cy="32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/>
        </p:nvSpPr>
        <p:spPr>
          <a:xfrm>
            <a:off x="1371600" y="233916"/>
            <a:ext cx="64008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Step </a:t>
            </a: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265825" y="952050"/>
            <a:ext cx="4210200" cy="13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Read json format extracted news content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kafka producer to push these content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21975"/>
            <a:ext cx="4210075" cy="341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4572000" y="846275"/>
            <a:ext cx="42102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producer: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/>
        </p:nvSpPr>
        <p:spPr>
          <a:xfrm>
            <a:off x="1371600" y="233916"/>
            <a:ext cx="64008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Step </a:t>
            </a: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440175" y="1144925"/>
            <a:ext cx="3899700" cy="3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Generate the universal dependency of each news article using ufal.udpipe in kafka consumer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Store collected data and processed data into mongodb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716563" y="803325"/>
            <a:ext cx="42102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consumer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84450"/>
            <a:ext cx="4499325" cy="321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/>
        </p:nvSpPr>
        <p:spPr>
          <a:xfrm>
            <a:off x="1371600" y="233916"/>
            <a:ext cx="64008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Step </a:t>
            </a: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-12" y="784250"/>
            <a:ext cx="42102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Mongodb: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75" y="1359950"/>
            <a:ext cx="4348126" cy="27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4751113" y="784250"/>
            <a:ext cx="42102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UDparse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1" y="1512350"/>
            <a:ext cx="4267198" cy="2378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/>
        </p:nvSpPr>
        <p:spPr>
          <a:xfrm>
            <a:off x="1371600" y="233916"/>
            <a:ext cx="64008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Step </a:t>
            </a: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265814" y="952057"/>
            <a:ext cx="5660100" cy="3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Read content from mongodb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Running deduplication algorithm at content level</a:t>
            </a:r>
            <a:endParaRPr sz="1800"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25" y="1590182"/>
            <a:ext cx="7609153" cy="647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25" y="2401350"/>
            <a:ext cx="7609148" cy="22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